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7" r:id="rId4"/>
    <p:sldId id="258" r:id="rId5"/>
    <p:sldId id="268" r:id="rId6"/>
    <p:sldId id="284" r:id="rId7"/>
    <p:sldId id="280" r:id="rId8"/>
    <p:sldId id="281" r:id="rId9"/>
    <p:sldId id="285" r:id="rId10"/>
    <p:sldId id="282" r:id="rId11"/>
    <p:sldId id="279" r:id="rId12"/>
    <p:sldId id="259" r:id="rId13"/>
    <p:sldId id="269" r:id="rId14"/>
    <p:sldId id="270" r:id="rId15"/>
    <p:sldId id="271" r:id="rId16"/>
    <p:sldId id="272" r:id="rId17"/>
    <p:sldId id="266" r:id="rId18"/>
    <p:sldId id="273" r:id="rId19"/>
    <p:sldId id="274" r:id="rId20"/>
    <p:sldId id="267" r:id="rId21"/>
    <p:sldId id="275" r:id="rId22"/>
    <p:sldId id="276" r:id="rId23"/>
    <p:sldId id="277" r:id="rId24"/>
    <p:sldId id="278" r:id="rId25"/>
    <p:sldId id="260" r:id="rId26"/>
    <p:sldId id="261" r:id="rId27"/>
    <p:sldId id="262" r:id="rId28"/>
    <p:sldId id="283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99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88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328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48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4096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15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67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54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12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27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05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B3DCE-75B2-4B99-BCEE-283ED0377A12}" type="datetimeFigureOut">
              <a:rPr lang="pt-BR" smtClean="0"/>
              <a:t>23/06/2024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C3C9-150C-4B42-B3CD-51FBB12619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40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tmp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tmp"/><Relationship Id="rId7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-36512" y="1670943"/>
            <a:ext cx="9109011" cy="1470025"/>
          </a:xfrm>
        </p:spPr>
        <p:txBody>
          <a:bodyPr/>
          <a:lstStyle/>
          <a:p>
            <a:r>
              <a:rPr lang="pt-BR" dirty="0"/>
              <a:t>Magnífico Ponto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-35496" y="3212976"/>
            <a:ext cx="9198986" cy="1752600"/>
          </a:xfrm>
        </p:spPr>
        <p:txBody>
          <a:bodyPr>
            <a:normAutofit fontScale="55000" lnSpcReduction="20000"/>
          </a:bodyPr>
          <a:lstStyle/>
          <a:p>
            <a:r>
              <a:rPr lang="pt-BR" b="1" dirty="0"/>
              <a:t>Anna Karolina de Souza Freitas</a:t>
            </a:r>
          </a:p>
          <a:p>
            <a:r>
              <a:rPr lang="pt-BR" b="1" dirty="0"/>
              <a:t>Arthur Hudson Ferreira Machado</a:t>
            </a:r>
          </a:p>
          <a:p>
            <a:r>
              <a:rPr lang="pt-BR" b="1" dirty="0"/>
              <a:t>Elder Ferreira Ramos</a:t>
            </a:r>
          </a:p>
          <a:p>
            <a:r>
              <a:rPr lang="pt-BR" b="1" dirty="0"/>
              <a:t>Franciele Teixeira Félix</a:t>
            </a:r>
          </a:p>
          <a:p>
            <a:r>
              <a:rPr lang="pt-BR" b="1" dirty="0"/>
              <a:t>Guilherme Bonfim Lima</a:t>
            </a:r>
          </a:p>
          <a:p>
            <a:r>
              <a:rPr lang="pt-BR" b="1" dirty="0"/>
              <a:t>Matheus Fernandes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561637-9C50-7FF3-5BD1-36E1FD8663A0}"/>
              </a:ext>
            </a:extLst>
          </p:cNvPr>
          <p:cNvSpPr txBox="1"/>
          <p:nvPr/>
        </p:nvSpPr>
        <p:spPr>
          <a:xfrm>
            <a:off x="36004" y="5373216"/>
            <a:ext cx="9036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/>
              <a:t>Prof</a:t>
            </a:r>
            <a:r>
              <a:rPr lang="pt-BR" sz="2000" dirty="0"/>
              <a:t>(a):Soraia Lúcia da Silva</a:t>
            </a:r>
          </a:p>
          <a:p>
            <a:r>
              <a:rPr lang="pt-BR" sz="2000" dirty="0"/>
              <a:t>CST em Análise e Desenvolvimento de Sistemas 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23" name="Grupo 22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25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26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24" name="Espaço Reservado para Conteúdo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32" name="Imagem 31" descr="Recorte de Tel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/>
          <a:stretch/>
        </p:blipFill>
        <p:spPr>
          <a:xfrm>
            <a:off x="-36512" y="0"/>
            <a:ext cx="8466541" cy="1628800"/>
          </a:xfrm>
          <a:prstGeom prst="rect">
            <a:avLst/>
          </a:prstGeom>
        </p:spPr>
      </p:pic>
      <p:pic>
        <p:nvPicPr>
          <p:cNvPr id="33" name="Imagem 32" descr="Recorte de Tela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6" r="8440"/>
          <a:stretch/>
        </p:blipFill>
        <p:spPr>
          <a:xfrm>
            <a:off x="7839656" y="0"/>
            <a:ext cx="1323834" cy="1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9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2458616" cy="2938338"/>
          </a:xfrm>
        </p:spPr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Contato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87C66F7A-C7F8-45CC-FA93-AAFA8C93CC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21" y="188640"/>
            <a:ext cx="5220072" cy="276897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2BD8E09-98D7-3E19-EDFB-CC857AE35A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70" y="3006297"/>
            <a:ext cx="5216623" cy="27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74640" cy="2722314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</a:t>
            </a:r>
            <a:br>
              <a:rPr lang="pt-BR" b="1" dirty="0">
                <a:solidFill>
                  <a:srgbClr val="7030A0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Perguntas frequentes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9C9359-283A-3D10-6B25-C9C9A98E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78" y="80127"/>
            <a:ext cx="4466726" cy="60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016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Cadastro de Produtos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822B7CCC-CA3D-D9DE-8F1D-0E1421FF8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1590"/>
            <a:ext cx="8229600" cy="4371408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24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Cadastro de Produtos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1B25C12-B9BB-931B-D2A4-934DAD64B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4580"/>
            <a:ext cx="8229600" cy="4357203"/>
          </a:xfrm>
        </p:spPr>
      </p:pic>
    </p:spTree>
    <p:extLst>
      <p:ext uri="{BB962C8B-B14F-4D97-AF65-F5344CB8AC3E}">
        <p14:creationId xmlns:p14="http://schemas.microsoft.com/office/powerpoint/2010/main" val="185150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Cadastro de Produtos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9DEFF499-6A94-7819-FB1F-2376027D4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656"/>
            <a:ext cx="8229600" cy="4381051"/>
          </a:xfrm>
        </p:spPr>
      </p:pic>
    </p:spTree>
    <p:extLst>
      <p:ext uri="{BB962C8B-B14F-4D97-AF65-F5344CB8AC3E}">
        <p14:creationId xmlns:p14="http://schemas.microsoft.com/office/powerpoint/2010/main" val="295734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Cadastro de Produtos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EA370C64-1945-2F15-57FE-3F0131FF3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2" y="1600201"/>
            <a:ext cx="7780375" cy="4277072"/>
          </a:xfrm>
        </p:spPr>
      </p:pic>
    </p:spTree>
    <p:extLst>
      <p:ext uri="{BB962C8B-B14F-4D97-AF65-F5344CB8AC3E}">
        <p14:creationId xmlns:p14="http://schemas.microsoft.com/office/powerpoint/2010/main" val="265225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Cadastro de Produtos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551D057-BAF0-06F4-27B4-1CD7161B7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0" y="1556792"/>
            <a:ext cx="7828379" cy="4259298"/>
          </a:xfrm>
        </p:spPr>
      </p:pic>
    </p:spTree>
    <p:extLst>
      <p:ext uri="{BB962C8B-B14F-4D97-AF65-F5344CB8AC3E}">
        <p14:creationId xmlns:p14="http://schemas.microsoft.com/office/powerpoint/2010/main" val="13635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Mensagens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4EC4E00-0070-8B83-6B96-17CCD9A7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8453"/>
            <a:ext cx="8229600" cy="3377681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96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Mensagens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EA6FF71-F342-3B57-FD2E-BB47A39F0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5629"/>
            <a:ext cx="8229600" cy="4223329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01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Mensagens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90E11F3-2527-6A82-1A0D-9D5DC550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5854"/>
            <a:ext cx="8229600" cy="4462879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64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Descrição do cliente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63888" y="1484784"/>
            <a:ext cx="5122912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Magnífico Ponto é uma loja online familiar, cuja existência deve ao envolvimento de mãe e filha: </a:t>
            </a:r>
            <a:r>
              <a:rPr lang="pt-BR" b="1" dirty="0"/>
              <a:t>Kátia e Karine</a:t>
            </a:r>
            <a:r>
              <a:rPr lang="pt-BR" dirty="0"/>
              <a:t>. Kátia, servidora pública, começou a criar </a:t>
            </a:r>
            <a:r>
              <a:rPr lang="pt-BR" dirty="0" err="1"/>
              <a:t>amigurumis</a:t>
            </a:r>
            <a:r>
              <a:rPr lang="pt-BR" dirty="0"/>
              <a:t> durante a pandemia de COVID-19 como um hobby, mas logo se apaixonou pelos produtos e pelas pessoas ao seu redor, o que resultou no surgimento de encomendas. Karine, estudante de medicina e mais familiarizada com tecnologia, profissionalizou a loja gravando vídeos, tirando fotos, postando nas redes sociais e criando catálogos de produtos, fazendo todo o possível para intervir no Magnífico Ponto.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4" name="Espaço Reservado para Conteúdo 16">
            <a:extLst>
              <a:ext uri="{FF2B5EF4-FFF2-40B4-BE49-F238E27FC236}">
                <a16:creationId xmlns:a16="http://schemas.microsoft.com/office/drawing/2014/main" id="{B478D688-2408-F418-7F61-B9444AA082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0" y="1268760"/>
            <a:ext cx="3016129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1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Relatório final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F3AA882-3643-969E-2A9F-5CAE5EA0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308"/>
            <a:ext cx="8229600" cy="4055972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6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Relatório final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FCBE25B-B676-2FF2-CF84-F8D934A7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266"/>
            <a:ext cx="8229600" cy="4508055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17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Relatório final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13FD406-4714-D535-1A2B-52D93412E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8004"/>
            <a:ext cx="8229600" cy="4398579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089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Relatório final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E03C684-F300-5075-D430-1E0A4B747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5580"/>
            <a:ext cx="8229600" cy="4363428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934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– Relatório final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EFCF23D-DA48-FA07-C161-30B43FE9E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878"/>
            <a:ext cx="8229600" cy="4506832"/>
          </a:xfrm>
        </p:spPr>
      </p:pic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44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Pontos positivos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pt-BR" dirty="0"/>
              <a:t>Aprendizado com um caso real.</a:t>
            </a:r>
          </a:p>
          <a:p>
            <a:r>
              <a:rPr lang="pt-BR" dirty="0"/>
              <a:t>Aprender a lidar com stakeholders.</a:t>
            </a:r>
          </a:p>
          <a:p>
            <a:r>
              <a:rPr lang="pt-BR" dirty="0"/>
              <a:t>Poder produzir algo útil que é traz benefício para os stakeholders.</a:t>
            </a:r>
          </a:p>
          <a:p>
            <a:r>
              <a:rPr lang="pt-BR" dirty="0"/>
              <a:t>Criação de um projeto ponta a ponta gerando excelente produto para portfólio.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24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Desafios e aprendizagens da</a:t>
            </a:r>
            <a:br>
              <a:rPr lang="pt-BR" b="1" dirty="0">
                <a:solidFill>
                  <a:srgbClr val="7030A0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Experiência </a:t>
            </a:r>
            <a:r>
              <a:rPr lang="pt-BR" b="1" dirty="0" err="1">
                <a:solidFill>
                  <a:srgbClr val="7030A0"/>
                </a:solidFill>
              </a:rPr>
              <a:t>Extensionista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pt-BR" dirty="0"/>
              <a:t>A correção de </a:t>
            </a:r>
            <a:r>
              <a:rPr lang="pt-BR" i="1" dirty="0"/>
              <a:t>bugs</a:t>
            </a:r>
            <a:r>
              <a:rPr lang="pt-BR" dirty="0"/>
              <a:t> lidando com prazos e </a:t>
            </a:r>
            <a:r>
              <a:rPr lang="pt-BR" i="1" dirty="0"/>
              <a:t>stakeholders</a:t>
            </a:r>
            <a:r>
              <a:rPr lang="pt-BR" dirty="0"/>
              <a:t> reais.</a:t>
            </a:r>
          </a:p>
          <a:p>
            <a:r>
              <a:rPr lang="pt-BR" dirty="0"/>
              <a:t>Assegurar que além do cliente ter o que deseja, o software seja robusto e seguro.</a:t>
            </a:r>
          </a:p>
          <a:p>
            <a:r>
              <a:rPr lang="pt-BR" dirty="0"/>
              <a:t>Adoção correta da metodologia de </a:t>
            </a:r>
            <a:r>
              <a:rPr lang="pt-BR" i="1" dirty="0"/>
              <a:t>Sprints</a:t>
            </a:r>
            <a:r>
              <a:rPr lang="pt-BR" dirty="0"/>
              <a:t> em uma equipe em que todos são desenvolvedores. Aprendizado e execução de mais de uma função.</a:t>
            </a:r>
          </a:p>
          <a:p>
            <a:endParaRPr lang="pt-BR" dirty="0"/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248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Conclusão da equipe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24844"/>
            <a:ext cx="8229600" cy="2808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Foi gratificante ver o projeto concluído e identificar a geração de valor para os </a:t>
            </a:r>
            <a:r>
              <a:rPr lang="pt-BR" i="1" dirty="0"/>
              <a:t>stakeholders</a:t>
            </a:r>
            <a:r>
              <a:rPr lang="pt-BR" dirty="0"/>
              <a:t>,</a:t>
            </a:r>
            <a:r>
              <a:rPr lang="pt-BR" i="1" dirty="0"/>
              <a:t> </a:t>
            </a:r>
            <a:r>
              <a:rPr lang="pt-BR" dirty="0"/>
              <a:t>que se mostraram muito satisfeitos com a solução, e consequentemente para os seus clientes.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16" name="Grupo 15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18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7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24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583665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Obrigada!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16" name="Grupo 15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18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7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1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Descrição do cliente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60032" y="1484784"/>
            <a:ext cx="3826768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Kátia e Karine</a:t>
            </a:r>
          </a:p>
          <a:p>
            <a:r>
              <a:rPr lang="pt-BR" dirty="0"/>
              <a:t>Técnica japonesa</a:t>
            </a:r>
          </a:p>
          <a:p>
            <a:r>
              <a:rPr lang="pt-BR" dirty="0"/>
              <a:t>Nicho Materno / Infantil</a:t>
            </a:r>
          </a:p>
          <a:p>
            <a:r>
              <a:rPr lang="pt-BR" dirty="0"/>
              <a:t>Vendas pelo WhatsApp</a:t>
            </a:r>
          </a:p>
          <a:p>
            <a:pPr lvl="1"/>
            <a:r>
              <a:rPr lang="pt-BR" dirty="0"/>
              <a:t>Tempo (de venda e confecção)</a:t>
            </a:r>
          </a:p>
          <a:p>
            <a:pPr lvl="1"/>
            <a:r>
              <a:rPr lang="pt-BR" dirty="0"/>
              <a:t>Processo de compra moroso.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D18728CD-3066-7C40-1DF0-59F653A8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4743"/>
            <a:ext cx="4860032" cy="4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Objetivo da aplicação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75C24DAD-7A58-24C0-03C7-E147C88E9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925" y="1396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Desenvolver uma aplicação web para o Magnífico Ponto, visando facilitar a gestão de vendas e controle de peças para a artesã, proporcionando uma experiência de compra personalizada para os clientes da loja, e contribuindo para o crescimento e consolidação da presença online das lojas de artesanato no mercado brasileiro.</a:t>
            </a:r>
          </a:p>
          <a:p>
            <a:pPr marL="0" indent="0" algn="l">
              <a:buNone/>
            </a:pPr>
            <a:endParaRPr lang="pt-BR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indent="0" algn="l">
              <a:buNone/>
            </a:pPr>
            <a:r>
              <a:rPr lang="pt-BR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Objetivos Específicos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Criar uma interface intuitiva e fácil de usar para a aplicação.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Integrar funcionalidades específicas para o setor de artesanato, como exibição visualmente atraente de produtos e tutoriais de DIY.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Aprimorar a eficiência na navegação e busca por itens específicos no aplicativo.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Realizar um trabalho de avaliação com um cliente real para validar a capacidade da equipe em compreender e atender às necessidades do cliente e do negócio.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Login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11D892AA-37CC-02B9-7942-CFABC28177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5" y="1469698"/>
            <a:ext cx="3989727" cy="213585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4ED95E7-CBCE-2746-BDCF-7ED73B9E73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27" y="1461459"/>
            <a:ext cx="4057822" cy="213585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56FA52-973D-C7B0-4EC0-0C6258DD09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5" y="3675075"/>
            <a:ext cx="3989727" cy="211376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DE9EB08-31AA-6508-7979-11C9C29E29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27" y="3684752"/>
            <a:ext cx="4057822" cy="209939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DA59EC1-F7DC-FCDA-6C43-1449CA6683B5}"/>
              </a:ext>
            </a:extLst>
          </p:cNvPr>
          <p:cNvSpPr txBox="1"/>
          <p:nvPr/>
        </p:nvSpPr>
        <p:spPr>
          <a:xfrm>
            <a:off x="535865" y="2114554"/>
            <a:ext cx="532023" cy="44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8795D4F-6175-4DD1-ED1C-B4C77BC41451}"/>
              </a:ext>
            </a:extLst>
          </p:cNvPr>
          <p:cNvSpPr txBox="1"/>
          <p:nvPr/>
        </p:nvSpPr>
        <p:spPr>
          <a:xfrm>
            <a:off x="4680927" y="2116252"/>
            <a:ext cx="532023" cy="44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BDB7B2-1188-3694-6E9B-0F7AAD4D8297}"/>
              </a:ext>
            </a:extLst>
          </p:cNvPr>
          <p:cNvSpPr txBox="1"/>
          <p:nvPr/>
        </p:nvSpPr>
        <p:spPr>
          <a:xfrm>
            <a:off x="561034" y="4601481"/>
            <a:ext cx="532023" cy="44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18DC01D-2128-64C5-B8F3-5D2370519A7B}"/>
              </a:ext>
            </a:extLst>
          </p:cNvPr>
          <p:cNvSpPr txBox="1"/>
          <p:nvPr/>
        </p:nvSpPr>
        <p:spPr>
          <a:xfrm>
            <a:off x="4680927" y="4598303"/>
            <a:ext cx="532023" cy="44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454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</a:t>
            </a:r>
            <a:br>
              <a:rPr lang="pt-BR" b="1" dirty="0">
                <a:solidFill>
                  <a:srgbClr val="7030A0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Início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AC3B4C-4272-CAF5-3F5B-E289A513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49" y="23324"/>
            <a:ext cx="3473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735665-9D95-A17D-563C-A265AE1D2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34128" r="80035" b="57472"/>
          <a:stretch/>
        </p:blipFill>
        <p:spPr bwMode="auto">
          <a:xfrm>
            <a:off x="1907704" y="1745431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9F98BD0-154A-0A37-DA81-763566B4C586}"/>
              </a:ext>
            </a:extLst>
          </p:cNvPr>
          <p:cNvCxnSpPr>
            <a:cxnSpLocks/>
          </p:cNvCxnSpPr>
          <p:nvPr/>
        </p:nvCxnSpPr>
        <p:spPr>
          <a:xfrm flipH="1">
            <a:off x="4067944" y="263691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40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</a:t>
            </a:r>
            <a:br>
              <a:rPr lang="pt-BR" b="1" dirty="0">
                <a:solidFill>
                  <a:srgbClr val="7030A0"/>
                </a:solidFill>
              </a:rPr>
            </a:br>
            <a:r>
              <a:rPr lang="pt-BR" b="1" dirty="0">
                <a:solidFill>
                  <a:srgbClr val="7030A0"/>
                </a:solidFill>
              </a:rPr>
              <a:t>Equipe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5122" name="Picture 2" descr="Equipe">
            <a:extLst>
              <a:ext uri="{FF2B5EF4-FFF2-40B4-BE49-F238E27FC236}">
                <a16:creationId xmlns:a16="http://schemas.microsoft.com/office/drawing/2014/main" id="{E90D0C70-9E80-FA72-628C-0D08B859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074" y="23324"/>
            <a:ext cx="3511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quipe">
            <a:extLst>
              <a:ext uri="{FF2B5EF4-FFF2-40B4-BE49-F238E27FC236}">
                <a16:creationId xmlns:a16="http://schemas.microsoft.com/office/drawing/2014/main" id="{FD387FB9-3E91-5582-F8D0-CA5DACEF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t="20138" r="34509" b="66212"/>
          <a:stretch/>
        </p:blipFill>
        <p:spPr bwMode="auto">
          <a:xfrm>
            <a:off x="150235" y="1466321"/>
            <a:ext cx="4067944" cy="17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F90E48E-22B1-16E9-6B06-FBA85C21B18F}"/>
              </a:ext>
            </a:extLst>
          </p:cNvPr>
          <p:cNvCxnSpPr>
            <a:cxnSpLocks/>
          </p:cNvCxnSpPr>
          <p:nvPr/>
        </p:nvCxnSpPr>
        <p:spPr>
          <a:xfrm flipH="1">
            <a:off x="3786131" y="2060848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Produtos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158A4F6-A688-D8F6-D712-9C814255D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1356202"/>
            <a:ext cx="8532440" cy="45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3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b="1" dirty="0">
                <a:solidFill>
                  <a:srgbClr val="7030A0"/>
                </a:solidFill>
              </a:rPr>
              <a:t>Telas principais - Compra</a:t>
            </a:r>
          </a:p>
        </p:txBody>
      </p:sp>
      <p:pic>
        <p:nvPicPr>
          <p:cNvPr id="5" name="Espaço Reservado para Conteúdo 9" descr="Recorte de Tel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579" y="-27384"/>
            <a:ext cx="858421" cy="1440160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0" y="6044613"/>
            <a:ext cx="9144000" cy="840771"/>
            <a:chOff x="0" y="6044613"/>
            <a:chExt cx="9144000" cy="840771"/>
          </a:xfrm>
        </p:grpSpPr>
        <p:grpSp>
          <p:nvGrpSpPr>
            <p:cNvPr id="8" name="Grupo 7"/>
            <p:cNvGrpSpPr/>
            <p:nvPr/>
          </p:nvGrpSpPr>
          <p:grpSpPr>
            <a:xfrm>
              <a:off x="0" y="6044613"/>
              <a:ext cx="9144000" cy="840771"/>
              <a:chOff x="0" y="6044613"/>
              <a:chExt cx="9144000" cy="840771"/>
            </a:xfrm>
          </p:grpSpPr>
          <p:pic>
            <p:nvPicPr>
              <p:cNvPr id="9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47"/>
              <a:stretch/>
            </p:blipFill>
            <p:spPr>
              <a:xfrm>
                <a:off x="3359759" y="6048673"/>
                <a:ext cx="5784241" cy="836711"/>
              </a:xfrm>
              <a:prstGeom prst="rect">
                <a:avLst/>
              </a:prstGeom>
            </p:spPr>
          </p:pic>
          <p:pic>
            <p:nvPicPr>
              <p:cNvPr id="10" name="Espaço Reservado para Conteúdo 4" descr="Recorte de Tela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7049"/>
              <a:stretch/>
            </p:blipFill>
            <p:spPr>
              <a:xfrm>
                <a:off x="0" y="6044613"/>
                <a:ext cx="3419871" cy="836711"/>
              </a:xfrm>
              <a:prstGeom prst="rect">
                <a:avLst/>
              </a:prstGeom>
            </p:spPr>
          </p:pic>
        </p:grpSp>
        <p:pic>
          <p:nvPicPr>
            <p:cNvPr id="11" name="Espaço Reservado para Conteúdo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5" y="6093296"/>
              <a:ext cx="3165433" cy="74097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23AB5B1-2EAE-7B5D-7B1F-278ADA854B78}"/>
              </a:ext>
            </a:extLst>
          </p:cNvPr>
          <p:cNvGrpSpPr/>
          <p:nvPr/>
        </p:nvGrpSpPr>
        <p:grpSpPr>
          <a:xfrm>
            <a:off x="715137" y="1461459"/>
            <a:ext cx="7713726" cy="4152739"/>
            <a:chOff x="457200" y="1405216"/>
            <a:chExt cx="7713726" cy="4152739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C1B3CA2-39EB-446F-E6E4-6FAAA6A22010}"/>
                </a:ext>
              </a:extLst>
            </p:cNvPr>
            <p:cNvGrpSpPr/>
            <p:nvPr/>
          </p:nvGrpSpPr>
          <p:grpSpPr>
            <a:xfrm>
              <a:off x="457200" y="1405216"/>
              <a:ext cx="7713726" cy="4152739"/>
              <a:chOff x="179512" y="1294536"/>
              <a:chExt cx="8735888" cy="4703027"/>
            </a:xfrm>
          </p:grpSpPr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65D783C0-8330-B608-FB10-5BFBCADDD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1294536"/>
                <a:ext cx="4320000" cy="2298075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989D16C3-F672-8FE5-C4CB-096EE07B0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5400" y="1294536"/>
                <a:ext cx="4320000" cy="2292506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EE039F65-A3A5-0FEC-D6AB-77F5DD8C0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512" y="3684868"/>
                <a:ext cx="4320000" cy="2312695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742F9F88-6525-1A9F-6B1B-166CB8652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5400" y="3690889"/>
                <a:ext cx="4320000" cy="2172743"/>
              </a:xfrm>
              <a:prstGeom prst="rect">
                <a:avLst/>
              </a:prstGeom>
            </p:spPr>
          </p:pic>
        </p:grp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74F80A7-E6C7-EF4F-D16C-DFA82B0AA309}"/>
                </a:ext>
              </a:extLst>
            </p:cNvPr>
            <p:cNvSpPr txBox="1"/>
            <p:nvPr/>
          </p:nvSpPr>
          <p:spPr>
            <a:xfrm>
              <a:off x="535865" y="2114554"/>
              <a:ext cx="53202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4D15C23-9929-9534-BEEF-EB4339C8D284}"/>
                </a:ext>
              </a:extLst>
            </p:cNvPr>
            <p:cNvSpPr txBox="1"/>
            <p:nvPr/>
          </p:nvSpPr>
          <p:spPr>
            <a:xfrm>
              <a:off x="4355976" y="2116252"/>
              <a:ext cx="532023" cy="44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3BABACC-B9B9-A00E-FC40-84A1D398F3AA}"/>
                </a:ext>
              </a:extLst>
            </p:cNvPr>
            <p:cNvSpPr txBox="1"/>
            <p:nvPr/>
          </p:nvSpPr>
          <p:spPr>
            <a:xfrm>
              <a:off x="561034" y="4601481"/>
              <a:ext cx="532023" cy="44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5DDCBB5-AB1F-437C-9224-84BAE5AA4487}"/>
                </a:ext>
              </a:extLst>
            </p:cNvPr>
            <p:cNvSpPr txBox="1"/>
            <p:nvPr/>
          </p:nvSpPr>
          <p:spPr>
            <a:xfrm>
              <a:off x="4355976" y="4598303"/>
              <a:ext cx="53202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411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537</Words>
  <Application>Microsoft Office PowerPoint</Application>
  <PresentationFormat>Apresentação na tela (4:3)</PresentationFormat>
  <Paragraphs>66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-apple-system</vt:lpstr>
      <vt:lpstr>Arial</vt:lpstr>
      <vt:lpstr>Calibri</vt:lpstr>
      <vt:lpstr>Tema do Office</vt:lpstr>
      <vt:lpstr>Magnífico Ponto</vt:lpstr>
      <vt:lpstr>Descrição do cliente</vt:lpstr>
      <vt:lpstr>Descrição do cliente</vt:lpstr>
      <vt:lpstr>Objetivo da aplicação</vt:lpstr>
      <vt:lpstr>Telas principais - Login</vt:lpstr>
      <vt:lpstr>Telas principais Início</vt:lpstr>
      <vt:lpstr>Telas principais Equipe</vt:lpstr>
      <vt:lpstr>Telas principais - Produtos</vt:lpstr>
      <vt:lpstr>Telas principais - Compra</vt:lpstr>
      <vt:lpstr>Telas principais - Contato</vt:lpstr>
      <vt:lpstr>Telas principais Perguntas frequentes</vt:lpstr>
      <vt:lpstr>Telas principais – Cadastro de Produtos</vt:lpstr>
      <vt:lpstr>Telas principais – Cadastro de Produtos</vt:lpstr>
      <vt:lpstr>Telas principais – Cadastro de Produtos</vt:lpstr>
      <vt:lpstr>Telas principais – Cadastro de Produtos</vt:lpstr>
      <vt:lpstr>Telas principais – Cadastro de Produtos</vt:lpstr>
      <vt:lpstr>Telas principais - Mensagens</vt:lpstr>
      <vt:lpstr>Telas principais - Mensagens</vt:lpstr>
      <vt:lpstr>Telas principais - Mensagens</vt:lpstr>
      <vt:lpstr>Telas principais – Relatório final</vt:lpstr>
      <vt:lpstr>Telas principais – Relatório final</vt:lpstr>
      <vt:lpstr>Telas principais – Relatório final</vt:lpstr>
      <vt:lpstr>Telas principais – Relatório final</vt:lpstr>
      <vt:lpstr>Telas principais – Relatório final</vt:lpstr>
      <vt:lpstr>Pontos positivos</vt:lpstr>
      <vt:lpstr>Desafios e aprendizagens da Experiência Extensionista</vt:lpstr>
      <vt:lpstr>Conclusão da equipe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DELL</dc:creator>
  <cp:lastModifiedBy>Franciele Felix-Integridade de ativos</cp:lastModifiedBy>
  <cp:revision>22</cp:revision>
  <dcterms:created xsi:type="dcterms:W3CDTF">2024-06-18T23:33:56Z</dcterms:created>
  <dcterms:modified xsi:type="dcterms:W3CDTF">2024-06-24T01:21:55Z</dcterms:modified>
</cp:coreProperties>
</file>